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60" r:id="rId5"/>
    <p:sldId id="262" r:id="rId6"/>
    <p:sldId id="263" r:id="rId7"/>
    <p:sldId id="258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59"/>
    <p:restoredTop sz="94694"/>
  </p:normalViewPr>
  <p:slideViewPr>
    <p:cSldViewPr snapToGrid="0" snapToObjects="1">
      <p:cViewPr varScale="1">
        <p:scale>
          <a:sx n="105" d="100"/>
          <a:sy n="105" d="100"/>
        </p:scale>
        <p:origin x="7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889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188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326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849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06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09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5/10/2022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463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5/10/2022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34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5/10/2022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659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01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715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22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DC76601-4B73-0467-5229-4D57A2C748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F0998E-D577-43EA-A7B8-E3EC67F75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DC364D-882B-4786-89FB-1703C1A5C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3205874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EDAC70-47E0-50DE-7D55-4F20BE16E9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Hotel Booking Web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1F63D4-D99E-D629-D42B-1BFBBABDB7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366" y="4017818"/>
            <a:ext cx="5040785" cy="1828799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Team Strikers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5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E06C8B-8EE9-50E4-2515-AD0FB2D86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</p:spPr>
        <p:txBody>
          <a:bodyPr>
            <a:normAutofit/>
          </a:bodyPr>
          <a:lstStyle/>
          <a:p>
            <a:r>
              <a:rPr lang="en-US" dirty="0"/>
              <a:t>Team and Contribution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D6E34F2-CA69-13CA-F184-A39E096B9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9" y="3172570"/>
            <a:ext cx="8686799" cy="301629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/>
              <a:t>Rohan Patel</a:t>
            </a:r>
            <a:r>
              <a:rPr lang="en-US"/>
              <a:t>: Build Hotel Search page and APIs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/>
              <a:t>Zi Shun Yang</a:t>
            </a:r>
            <a:r>
              <a:rPr lang="en-US"/>
              <a:t>: Build Backend-APIs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/>
              <a:t>Govinder Somal</a:t>
            </a:r>
            <a:r>
              <a:rPr lang="en-US"/>
              <a:t>: Build Customer-related pages, prepare Project Journal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/>
              <a:t>Allen Wu</a:t>
            </a:r>
            <a:r>
              <a:rPr lang="en-US"/>
              <a:t>: Build Homepage and Employee-related pages, prepare Project Journal, Sprint Task, and Project Board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137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6F5D6D08-411E-40CE-BA85-27B88B4BD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502ED4-4056-4270-7B2C-45894A395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5021182" cy="16438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/>
              <a:t>Project Architecture</a:t>
            </a:r>
            <a:br>
              <a:rPr lang="en-US" sz="3800"/>
            </a:br>
            <a:endParaRPr lang="en-US" sz="3800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11650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Project architecture(Customer User)">
            <a:extLst>
              <a:ext uri="{FF2B5EF4-FFF2-40B4-BE49-F238E27FC236}">
                <a16:creationId xmlns:a16="http://schemas.microsoft.com/office/drawing/2014/main" id="{41E0284B-35FF-6A56-7AB0-80F2E37A58D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6" r="2" b="2"/>
          <a:stretch/>
        </p:blipFill>
        <p:spPr bwMode="auto">
          <a:xfrm>
            <a:off x="517871" y="2867025"/>
            <a:ext cx="11185082" cy="337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6414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4" name="Picture 2" descr="Response">
            <a:extLst>
              <a:ext uri="{FF2B5EF4-FFF2-40B4-BE49-F238E27FC236}">
                <a16:creationId xmlns:a16="http://schemas.microsoft.com/office/drawing/2014/main" id="{4B77497D-492B-61A2-6CBF-69BD9AFEBD6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6226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00" name="Rectangle 76">
            <a:extLst>
              <a:ext uri="{FF2B5EF4-FFF2-40B4-BE49-F238E27FC236}">
                <a16:creationId xmlns:a16="http://schemas.microsoft.com/office/drawing/2014/main" id="{4D71E64B-9F70-4956-A351-D707CAB0A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524" y="0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1" name="Title 1">
            <a:extLst>
              <a:ext uri="{FF2B5EF4-FFF2-40B4-BE49-F238E27FC236}">
                <a16:creationId xmlns:a16="http://schemas.microsoft.com/office/drawing/2014/main" id="{28FB8C02-132A-4064-58F6-82353F6CD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23337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Detail</a:t>
            </a:r>
          </a:p>
        </p:txBody>
      </p:sp>
      <p:sp>
        <p:nvSpPr>
          <p:cNvPr id="3102" name="Rectangle 78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3" name="Rectangle 80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11650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1C529-0EBA-BCE8-796A-D53BEC778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XP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C84E8-A24F-EEB9-5032-009EC91A7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Pair Programming – conducted over zoom instead of in-person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Courage – encouraged each other when we were faced with bugs/difficulties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Communication – great communication between back-end and front-end team to get API’s working with front-end integration</a:t>
            </a:r>
          </a:p>
        </p:txBody>
      </p:sp>
    </p:spTree>
    <p:extLst>
      <p:ext uri="{BB962C8B-B14F-4D97-AF65-F5344CB8AC3E}">
        <p14:creationId xmlns:p14="http://schemas.microsoft.com/office/powerpoint/2010/main" val="1466170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327C3-37A8-6F4F-6C00-97E42B1FB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Meetings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28B8C-2994-461B-F050-326C175D6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Conducted scrum meetings bi-weekly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3 Sprints towards the end of the week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Split into two teams which were Front-End and Back-End teams which worked out well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Used zoom/WhatsApp for communication</a:t>
            </a:r>
          </a:p>
        </p:txBody>
      </p:sp>
    </p:spTree>
    <p:extLst>
      <p:ext uri="{BB962C8B-B14F-4D97-AF65-F5344CB8AC3E}">
        <p14:creationId xmlns:p14="http://schemas.microsoft.com/office/powerpoint/2010/main" val="4270667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F5D6D08-411E-40CE-BA85-27B88B4BD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AED46B-58E5-FC1C-C7F9-AFE162BCD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5021182" cy="16438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Scrum Task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11650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eekly Scrum">
            <a:extLst>
              <a:ext uri="{FF2B5EF4-FFF2-40B4-BE49-F238E27FC236}">
                <a16:creationId xmlns:a16="http://schemas.microsoft.com/office/drawing/2014/main" id="{D0D36B18-A147-F302-E616-1B680F612E5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2" r="-2" b="-2"/>
          <a:stretch/>
        </p:blipFill>
        <p:spPr bwMode="auto">
          <a:xfrm>
            <a:off x="517871" y="2867025"/>
            <a:ext cx="11185082" cy="337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419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86F310-6A22-61A3-E4E7-283CC549D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170989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2"/>
                </a:solidFill>
              </a:rPr>
              <a:t>Burndown Chart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11650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Burndown Chart">
            <a:extLst>
              <a:ext uri="{FF2B5EF4-FFF2-40B4-BE49-F238E27FC236}">
                <a16:creationId xmlns:a16="http://schemas.microsoft.com/office/drawing/2014/main" id="{F3943600-03F9-97B0-DDEC-FC4F88468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85301" y="1631853"/>
            <a:ext cx="8153733" cy="507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7776431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AnalogousFromLightSeedRightStep">
      <a:dk1>
        <a:srgbClr val="000000"/>
      </a:dk1>
      <a:lt1>
        <a:srgbClr val="FFFFFF"/>
      </a:lt1>
      <a:dk2>
        <a:srgbClr val="3C3122"/>
      </a:dk2>
      <a:lt2>
        <a:srgbClr val="E2E6E8"/>
      </a:lt2>
      <a:accent1>
        <a:srgbClr val="D09580"/>
      </a:accent1>
      <a:accent2>
        <a:srgbClr val="B99F66"/>
      </a:accent2>
      <a:accent3>
        <a:srgbClr val="A0A66B"/>
      </a:accent3>
      <a:accent4>
        <a:srgbClr val="86AF60"/>
      </a:accent4>
      <a:accent5>
        <a:srgbClr val="70B06B"/>
      </a:accent5>
      <a:accent6>
        <a:srgbClr val="62B27F"/>
      </a:accent6>
      <a:hlink>
        <a:srgbClr val="5D8A9A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134</Words>
  <Application>Microsoft Office PowerPoint</Application>
  <PresentationFormat>Widescreen</PresentationFormat>
  <Paragraphs>20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Bierstadt</vt:lpstr>
      <vt:lpstr>GestaltVTI</vt:lpstr>
      <vt:lpstr>Hotel Booking Web</vt:lpstr>
      <vt:lpstr>Team and Contribution</vt:lpstr>
      <vt:lpstr>Project Architecture </vt:lpstr>
      <vt:lpstr>Detail</vt:lpstr>
      <vt:lpstr>XP Principles</vt:lpstr>
      <vt:lpstr>Scrum Meetings</vt:lpstr>
      <vt:lpstr>Scrum Task</vt:lpstr>
      <vt:lpstr>Burndown Chart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Booking Web</dc:title>
  <dc:creator>B003040025</dc:creator>
  <cp:lastModifiedBy>Govinder Somal</cp:lastModifiedBy>
  <cp:revision>2</cp:revision>
  <dcterms:created xsi:type="dcterms:W3CDTF">2022-05-10T21:32:35Z</dcterms:created>
  <dcterms:modified xsi:type="dcterms:W3CDTF">2022-05-11T01:14:40Z</dcterms:modified>
</cp:coreProperties>
</file>

<file path=docProps/thumbnail.jpeg>
</file>